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"/>
  </p:notesMasterIdLst>
  <p:sldIdLst>
    <p:sldId id="767" r:id="rId2"/>
    <p:sldId id="785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B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24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4E844-7019-4723-AF31-0CA3AD25D6BD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E7381-9279-4748-A000-BA459C4552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0194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81959-743E-908C-5805-1F1C570A12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70C9686-04E7-1B66-ACDC-45EE5117C9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5A12532-BA39-35D1-BB09-6DAA61766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72DC52A-FC3A-2C95-1B45-51522D728D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2A837-FE6E-44D7-B021-42B7D69F406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24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F9552-635E-6113-6B32-5A887E58C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7A9DA71C-36A4-3B43-CE81-3DBB6C1876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6A8DDB2-A921-41EA-F071-48289C672C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807FB8A-A0BE-79BB-749C-71A6311623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72A837-FE6E-44D7-B021-42B7D69F406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153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6D04B897-568F-0D6B-8B11-DD89F709D1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282" y="44624"/>
            <a:ext cx="534766" cy="271783"/>
          </a:xfrm>
          <a:prstGeom prst="rect">
            <a:avLst/>
          </a:prstGeom>
        </p:spPr>
      </p:pic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3770975-1B78-DF80-4C8F-0B30A5370596}"/>
              </a:ext>
            </a:extLst>
          </p:cNvPr>
          <p:cNvSpPr txBox="1"/>
          <p:nvPr userDrawn="1"/>
        </p:nvSpPr>
        <p:spPr>
          <a:xfrm>
            <a:off x="35496" y="6597932"/>
            <a:ext cx="1072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800" b="1" dirty="0">
                <a:solidFill>
                  <a:srgbClr val="76B749"/>
                </a:solidFill>
                <a:latin typeface="+mj-lt"/>
              </a:rPr>
              <a:t>Egidio Fortunato</a:t>
            </a:r>
          </a:p>
        </p:txBody>
      </p:sp>
      <p:pic>
        <p:nvPicPr>
          <p:cNvPr id="16" name="Immagine 15">
            <a:extLst>
              <a:ext uri="{FF2B5EF4-FFF2-40B4-BE49-F238E27FC236}">
                <a16:creationId xmlns:a16="http://schemas.microsoft.com/office/drawing/2014/main" id="{1ACE675F-5525-BFD1-8456-888EB83261AD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605" y="6654705"/>
            <a:ext cx="314631" cy="1477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2" descr="Carta del docente: come utilizzarla sul nostro e-commerce ...">
            <a:extLst>
              <a:ext uri="{FF2B5EF4-FFF2-40B4-BE49-F238E27FC236}">
                <a16:creationId xmlns:a16="http://schemas.microsoft.com/office/drawing/2014/main" id="{0697E789-FDD9-F020-38E5-0E6A5774035C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8845" y="6631494"/>
            <a:ext cx="343153" cy="169166"/>
          </a:xfrm>
          <a:prstGeom prst="rect">
            <a:avLst/>
          </a:prstGeom>
          <a:noFill/>
        </p:spPr>
      </p:pic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A750ECC0-8017-5A63-2B64-EA904CC6FC6A}"/>
              </a:ext>
            </a:extLst>
          </p:cNvPr>
          <p:cNvSpPr txBox="1"/>
          <p:nvPr userDrawn="1"/>
        </p:nvSpPr>
        <p:spPr>
          <a:xfrm>
            <a:off x="9911747" y="6597932"/>
            <a:ext cx="21479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00" b="1" dirty="0">
                <a:solidFill>
                  <a:srgbClr val="76B749"/>
                </a:solidFill>
                <a:latin typeface="+mj-lt"/>
              </a:rPr>
              <a:t>eurekafortunato@gmail.com - 348/5650412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91AD5C65-BB9F-5B43-8E6B-8234C6988FD4}"/>
              </a:ext>
            </a:extLst>
          </p:cNvPr>
          <p:cNvCxnSpPr/>
          <p:nvPr userDrawn="1"/>
        </p:nvCxnSpPr>
        <p:spPr bwMode="auto">
          <a:xfrm>
            <a:off x="94891" y="327805"/>
            <a:ext cx="11964837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76B74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706CC595-8FF2-FA03-5801-90A2E7263331}"/>
              </a:ext>
            </a:extLst>
          </p:cNvPr>
          <p:cNvCxnSpPr/>
          <p:nvPr userDrawn="1"/>
        </p:nvCxnSpPr>
        <p:spPr bwMode="auto">
          <a:xfrm>
            <a:off x="76606" y="6599203"/>
            <a:ext cx="1197448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76B749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3" name="Immagine 2">
            <a:extLst>
              <a:ext uri="{FF2B5EF4-FFF2-40B4-BE49-F238E27FC236}">
                <a16:creationId xmlns:a16="http://schemas.microsoft.com/office/drawing/2014/main" id="{DAB804BA-F7E8-B8A0-DF91-0E7B71DEFE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72" y="27373"/>
            <a:ext cx="1136850" cy="299224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53AA3EBE-C44B-051F-6FA3-872F2B41DC7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175" y="6574155"/>
            <a:ext cx="307975" cy="28384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2D3C2A3F-3E68-59F3-A80F-90199AB45CD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836" y="6631129"/>
            <a:ext cx="567690" cy="194945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3E72E14E-888C-86D7-E905-F40CF72695B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9806" y="-1597"/>
            <a:ext cx="540878" cy="31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735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4A24579-55CF-3490-0935-ED17F4E5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F6EED-FA5E-4691-A848-8699099C39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BD45156-9147-0EAA-702B-949381E17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3BE6A18-4320-9ED6-308D-2F98BD77D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52EBE-9769-4F8C-8A8E-6C94A35184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568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F4A7E3D-02D1-19C2-A2CA-7C585DB02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72C705-1440-4D3C-0DFF-373D8887C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1E028B-ED0F-1F7F-B75D-8AC779D201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F6EED-FA5E-4691-A848-8699099C39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3BB806-8C31-E267-9124-95D9395C4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B62E5B-BFF9-0741-6847-D9E2B465C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52EBE-9769-4F8C-8A8E-6C94A35184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62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wmf"/><Relationship Id="rId4" Type="http://schemas.openxmlformats.org/officeDocument/2006/relationships/oleObject" Target="file:///D:\2022%20salvataggio%20del%2026%20sett%202022\Festo%202025-26\Simulatore%20Interattivo%20&#8211;%20Circuiti%20in%20Corrente%20Alternata%20&#8211;%20Blog%20di%20Megistone_files\index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2022%20salvataggio%20del%2026%20sett%202022\Festo%202025-26\Simulatore%20Interattivo%20&#8211;%20Circuiti%20in%20Corrente%20Alternata%20&#8211;%20Blog%20di%20Megistone_files\index.html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hyperlink" Target="https://www.ingfrancescodangelo.it/simulatore-fasori-e-sinusoidi/" TargetMode="Externa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3D24D-D338-F5F8-EBD4-F59BC52FA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6695636C-4EFC-498F-AEE1-AAC25BBF1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4" y="520065"/>
            <a:ext cx="5715000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125E63C4-293A-AD28-A246-BD5FEBEF80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6731202"/>
              </p:ext>
            </p:extLst>
          </p:nvPr>
        </p:nvGraphicFramePr>
        <p:xfrm>
          <a:off x="6081713" y="3413125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TML Document" r:id="rId4" imgW="0" imgH="0" progId="htmlfile">
                  <p:link updateAutomatic="1"/>
                </p:oleObj>
              </mc:Choice>
              <mc:Fallback>
                <p:oleObj name="HTML Document" r:id="rId4" imgW="0" imgH="0" progId="htmlfile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81713" y="3413125"/>
                        <a:ext cx="28575" cy="28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7775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0179BA-8B7D-AF32-13F7-D8A29A242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F1115220-9CF9-80E8-E6F0-9E18972D6C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1713" y="3413125"/>
          <a:ext cx="28575" cy="2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HTML Document" r:id="rId3" imgW="0" imgH="0" progId="htmlfile">
                  <p:link updateAutomatic="1"/>
                </p:oleObj>
              </mc:Choice>
              <mc:Fallback>
                <p:oleObj name="HTML Document" r:id="rId3" imgW="0" imgH="0" progId="htmlfile">
                  <p:link updateAutomatic="1"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125E63C4-293A-AD28-A246-BD5FEBEF80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1713" y="3413125"/>
                        <a:ext cx="28575" cy="28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8" name="Picture 4">
            <a:hlinkClick r:id="rId5"/>
            <a:extLst>
              <a:ext uri="{FF2B5EF4-FFF2-40B4-BE49-F238E27FC236}">
                <a16:creationId xmlns:a16="http://schemas.microsoft.com/office/drawing/2014/main" id="{F4A34CA3-D976-9C7C-20DF-E8539DFA3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395288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hlinkClick r:id="rId5"/>
            <a:extLst>
              <a:ext uri="{FF2B5EF4-FFF2-40B4-BE49-F238E27FC236}">
                <a16:creationId xmlns:a16="http://schemas.microsoft.com/office/drawing/2014/main" id="{489D0302-E02A-2C4F-6549-784C3EBB37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1687" y="2652712"/>
            <a:ext cx="5715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28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10067</TotalTime>
  <Words>2</Words>
  <Application>Microsoft Office PowerPoint</Application>
  <PresentationFormat>Widescreen</PresentationFormat>
  <Paragraphs>2</Paragraphs>
  <Slides>2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Collegamenti</vt:lpstr>
      </vt:variant>
      <vt:variant>
        <vt:i4>2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file:///D:\2022%20salvataggio%20del%2026%20sett%202022\Festo%202025-26\Simulatore%20Interattivo%20–%20Circuiti%20in%20Corrente%20Alternata%20–%20Blog%20di%20Megistone_files\index.html</vt:lpstr>
      <vt:lpstr>file:///D:\2022%20salvataggio%20del%2026%20sett%202022\Festo%202025-26\Simulatore%20Interattivo%20–%20Circuiti%20in%20Corrente%20Alternata%20–%20Blog%20di%20Megistone_files\index.html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Egidio Fortunato</dc:creator>
  <cp:lastModifiedBy>Egidio Fortunato</cp:lastModifiedBy>
  <cp:revision>317</cp:revision>
  <dcterms:created xsi:type="dcterms:W3CDTF">2022-07-06T10:33:50Z</dcterms:created>
  <dcterms:modified xsi:type="dcterms:W3CDTF">2025-11-25T16:24:07Z</dcterms:modified>
</cp:coreProperties>
</file>